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8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9FF51A-D43C-8D10-88A1-914F4859DA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2F31E1-D5C6-5C25-759D-8D653507DA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E0B31-949B-45DF-9A15-1AC5772E6E4B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32D6C-9294-0D4A-3DBA-BD49847282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08ED2-839B-56E4-D0A5-B603B27B78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F608A9-0385-4B89-9554-B8859AB734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6165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78D56-5B91-4092-ABE9-782E2A71E396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157EC-8C53-4CC8-8DA6-716E66EEE9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1256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083D-C9BC-4049-96AA-8387040482C4}" type="datetime1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917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DC2B4-E207-4822-863F-FB4C97AD9C5D}" type="datetime1">
              <a:rPr lang="en-IN" smtClean="0"/>
              <a:t>13-01-2024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15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EF52D-1710-48EB-9EF5-FCE4A3163034}" type="datetime1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728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97B0-4956-4596-B703-0CC5C8D0B806}" type="datetime1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115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762D-FA45-4436-AC6E-F85810FC700B}" type="datetime1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265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38C3E-116A-4697-A9E7-047272574972}" type="datetime1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583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A8429-45CA-44EF-B1A0-9741C790CE11}" type="datetime1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628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EFD1-A0A3-4AA4-B7D7-53AD9FFB7B60}" type="datetime1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464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2137-C7E3-4AFF-9D36-2A70C66384F2}" type="datetime1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090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42A8-22B9-4193-8E0F-743447C88131}" type="datetime1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36DFB70-0384-4C21-B1F3-62252CE2FC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218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99C61-7317-4423-B3DC-B47D3405A954}" type="datetime1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00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EA92-A2C7-4C05-8107-6CFDA5B72649}" type="datetime1">
              <a:rPr lang="en-IN" smtClean="0"/>
              <a:t>13-01-2024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4807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08971-20ED-4181-8CC5-EA8EE9300FDC}" type="datetime1">
              <a:rPr lang="en-IN" smtClean="0"/>
              <a:t>13-01-2024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22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B68B-B621-46AD-9C34-5A0F79895ABD}" type="datetime1">
              <a:rPr lang="en-IN" smtClean="0"/>
              <a:t>13-01-2024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757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13181-3B96-4794-90F5-EDBA888AFA74}" type="datetime1">
              <a:rPr lang="en-IN" smtClean="0"/>
              <a:t>13-01-2024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5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360DA-C654-4A28-8520-23D231A6DB4C}" type="datetime1">
              <a:rPr lang="en-IN" smtClean="0"/>
              <a:t>13-01-2024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242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2E632-37A2-4BA4-B4CF-65B523382255}" type="datetime1">
              <a:rPr lang="en-IN" smtClean="0"/>
              <a:t>13-01-2024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178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C47D854-72CA-45D4-94FC-4D235DDCDCEC}" type="datetime1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36DFB70-0384-4C21-B1F3-62252CE2FC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83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38B79-A390-D366-79F9-0DF8FBBE4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391" y="2451100"/>
            <a:ext cx="10018713" cy="1752599"/>
          </a:xfrm>
        </p:spPr>
        <p:txBody>
          <a:bodyPr>
            <a:normAutofit/>
          </a:bodyPr>
          <a:lstStyle/>
          <a:p>
            <a:r>
              <a:rPr lang="en-IN" sz="6000" dirty="0"/>
              <a:t>Streaming Data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BB5E8-E027-DE98-F513-F2B58EB4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1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1D6AD4-73F4-443E-2B1F-5AB6DEB9A767}"/>
              </a:ext>
            </a:extLst>
          </p:cNvPr>
          <p:cNvSpPr txBox="1"/>
          <p:nvPr/>
        </p:nvSpPr>
        <p:spPr>
          <a:xfrm>
            <a:off x="6228719" y="5098445"/>
            <a:ext cx="49987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4400" dirty="0">
                <a:latin typeface="+mj-lt"/>
              </a:rPr>
              <a:t>By</a:t>
            </a:r>
          </a:p>
          <a:p>
            <a:pPr algn="r"/>
            <a:r>
              <a:rPr lang="en-IN" sz="4400" dirty="0">
                <a:latin typeface="+mj-lt"/>
              </a:rPr>
              <a:t>Karthikeyan K R</a:t>
            </a:r>
          </a:p>
        </p:txBody>
      </p:sp>
    </p:spTree>
    <p:extLst>
      <p:ext uri="{BB962C8B-B14F-4D97-AF65-F5344CB8AC3E}">
        <p14:creationId xmlns:p14="http://schemas.microsoft.com/office/powerpoint/2010/main" val="801750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62081-A8CD-51D9-B5DA-29F99479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Data Lake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97AC9-4FB2-62FE-12ED-552DA5508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590" y="2438399"/>
            <a:ext cx="10018713" cy="3124201"/>
          </a:xfrm>
        </p:spPr>
        <p:txBody>
          <a:bodyPr/>
          <a:lstStyle/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Azure Data Lake is like a massive storage space in the cloud where you can store and manage enormous amounts of data. It's designed to handle both large files and lots of small files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4A7FB-81E4-8C6F-4DE7-D89D35E3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492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0456-C00B-C0CD-D959-56304117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Data Factory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C7B1B-0F40-0805-E92D-FD92FDEA5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362199"/>
            <a:ext cx="10018713" cy="3124201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Azure Data Factory is like a digital factory that helps you collect, transform, and move your data from one place to another in a smooth and organized way</a:t>
            </a:r>
          </a:p>
          <a:p>
            <a:pPr marL="0" indent="0" algn="ctr">
              <a:buNone/>
            </a:pPr>
            <a:endParaRPr lang="en-IN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917DA-6787-E86D-DC01-0B066C7A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970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C784-E312-AE2C-E8D3-688D6057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Databricks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9D0D4-12A5-1EF9-3F1F-BECA6FDC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124201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Azure Databricks is like a super-smart workspace in the cloud where you can easily analyse and process large amounts of data using the power of Apache Spark.</a:t>
            </a:r>
          </a:p>
          <a:p>
            <a:pPr marL="0" indent="0" algn="ctr">
              <a:buNone/>
            </a:pPr>
            <a:endParaRPr lang="en-IN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378E0-832F-CA2F-342F-01ECB336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851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250F7-B44E-52FA-4CC3-930EE7AC2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CB4D4C-85BA-D44B-C560-370B1BEBA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17" y="2636522"/>
            <a:ext cx="8797135" cy="178308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50A6C5-B819-76C9-7B9D-667F3842E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312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7B73-7DDA-0815-7A88-4D361CCE2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031" y="-350520"/>
            <a:ext cx="10018713" cy="1752599"/>
          </a:xfrm>
        </p:spPr>
        <p:txBody>
          <a:bodyPr/>
          <a:lstStyle/>
          <a:p>
            <a:r>
              <a:rPr lang="en-IN" dirty="0"/>
              <a:t>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B2922-8BED-A810-972A-0BD86CC497B4}"/>
              </a:ext>
            </a:extLst>
          </p:cNvPr>
          <p:cNvSpPr txBox="1"/>
          <p:nvPr/>
        </p:nvSpPr>
        <p:spPr>
          <a:xfrm>
            <a:off x="5306559" y="1066800"/>
            <a:ext cx="2719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Python Application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82D6D98-0B24-BA7C-1DB7-E7D304B4C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83" y="2377440"/>
            <a:ext cx="5147734" cy="289560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610E57-9E34-D132-25C7-E9994E57C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651" y="2377441"/>
            <a:ext cx="5147734" cy="2895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A00B1-DD11-4FEF-4A54-A5512B2BB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997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CC4A-F730-29C0-4593-44ED6D77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391" y="-116840"/>
            <a:ext cx="10018713" cy="1752599"/>
          </a:xfrm>
        </p:spPr>
        <p:txBody>
          <a:bodyPr/>
          <a:lstStyle/>
          <a:p>
            <a:r>
              <a:rPr lang="en-IN" dirty="0"/>
              <a:t>Event Hub Operations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9B31A3-2551-BF92-C7E3-576B78F51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87" y="2311400"/>
            <a:ext cx="5293360" cy="29775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09C3F-0BAC-BCBB-1267-C102D9CBF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80" y="2311400"/>
            <a:ext cx="5293360" cy="29775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296EF-FC15-BD8A-CC2A-9A072D89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05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6048B-DE3C-6CDB-53DD-ED83A8EF1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9" y="229869"/>
            <a:ext cx="5301263" cy="2981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45914-9DC6-41F4-3F82-55BDF75C2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880" y="3646172"/>
            <a:ext cx="5466080" cy="307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62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17005-4954-116A-66A9-1E9DCD94D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6" y="238126"/>
            <a:ext cx="5266265" cy="2962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439FA0-F4AA-B5E3-0A0F-3495CE9DD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657601"/>
            <a:ext cx="54356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56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E9B1-9AE2-255E-3634-7B199EC37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Stream Analytics Job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EEBB0C-EE7A-9206-371B-3529CDFF4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83" y="2638171"/>
            <a:ext cx="5021449" cy="28245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E688E4-9142-31C9-EE11-21A511CB8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0" y="2638171"/>
            <a:ext cx="5021449" cy="28245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582486-97EE-D395-0BE6-8C8343B5C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5646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519322-B06D-E612-A995-AB735CBE3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1" y="165736"/>
            <a:ext cx="5323839" cy="2994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66C08F-E8C6-4841-DAD5-259F1B09C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0" y="3480434"/>
            <a:ext cx="5709920" cy="321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45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F86F-B73C-7554-B769-4C10A8260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7A7A8-0C70-B20B-1386-0A27CD939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5831" y="2326641"/>
            <a:ext cx="4306890" cy="32258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+mj-lt"/>
              </a:rPr>
              <a:t>Project Statement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+mj-lt"/>
              </a:rPr>
              <a:t>Project Overview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+mj-lt"/>
              </a:rPr>
              <a:t>Project Requirements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+mj-lt"/>
              </a:rPr>
              <a:t>Architecture Diagram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+mj-lt"/>
              </a:rPr>
              <a:t>Implementation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+mj-lt"/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82CAD-B5CD-2FCE-2C6A-1FA30CAEA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846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3B21-99D1-564F-B177-998393D8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151" y="-106680"/>
            <a:ext cx="10018713" cy="1752599"/>
          </a:xfrm>
        </p:spPr>
        <p:txBody>
          <a:bodyPr/>
          <a:lstStyle/>
          <a:p>
            <a:r>
              <a:rPr lang="en-IN" dirty="0"/>
              <a:t>Storage Account Creation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3EC60-5F3F-44F7-50B9-5F968D1BD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42" y="2050416"/>
            <a:ext cx="5138702" cy="2890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960E49-756C-3C7F-117D-680DEEB7E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0" y="2050416"/>
            <a:ext cx="5138700" cy="28905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76A328-F45A-71D7-F4E3-DCF377ED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628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58F9-DE88-987A-F5F2-5A0F6D234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191" y="-127000"/>
            <a:ext cx="10018713" cy="1752599"/>
          </a:xfrm>
        </p:spPr>
        <p:txBody>
          <a:bodyPr/>
          <a:lstStyle/>
          <a:p>
            <a:r>
              <a:rPr lang="en-IN" dirty="0"/>
              <a:t>Output Service in Stream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8D297-7837-F21D-4ED0-8751BE207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40" y="2305048"/>
            <a:ext cx="5366740" cy="3018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230CCC-2E9E-9E73-E40C-B773E4FF1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47" y="2305049"/>
            <a:ext cx="5366736" cy="30187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633E96-37C8-4EE0-9543-2C4552C5B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075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DDFE7-AD7D-AF07-3E35-66DA39C94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031" y="-37465"/>
            <a:ext cx="10018713" cy="1752599"/>
          </a:xfrm>
        </p:spPr>
        <p:txBody>
          <a:bodyPr/>
          <a:lstStyle/>
          <a:p>
            <a:r>
              <a:rPr lang="en-IN" dirty="0"/>
              <a:t>Running Python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70AF0-DE3A-739F-5088-CE4B59746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08215"/>
            <a:ext cx="5039361" cy="2834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1302E7-1A95-37AB-AE73-1B63A7662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160" y="2208215"/>
            <a:ext cx="5039361" cy="283464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BEAF4-A8FB-8A94-DEF8-8B66D2FF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921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8F08-8525-49A3-1E11-30142441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271" y="0"/>
            <a:ext cx="10018713" cy="1752599"/>
          </a:xfrm>
        </p:spPr>
        <p:txBody>
          <a:bodyPr/>
          <a:lstStyle/>
          <a:p>
            <a:r>
              <a:rPr lang="en-IN" dirty="0"/>
              <a:t>Starting and Running Stream Analytics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B919FC-A2D4-DCCD-E5D0-F1E9C3484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81" y="2167893"/>
            <a:ext cx="5222239" cy="2937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1B051-93C3-A1BD-E868-7BE6ADE02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87" y="2167892"/>
            <a:ext cx="5222239" cy="293750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E3707-A5CD-F010-BFE8-03684E97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960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0C984-EC79-F61B-0AA0-9CDE7162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271" y="0"/>
            <a:ext cx="10018713" cy="1752599"/>
          </a:xfrm>
        </p:spPr>
        <p:txBody>
          <a:bodyPr/>
          <a:lstStyle/>
          <a:p>
            <a:r>
              <a:rPr lang="en-IN" dirty="0"/>
              <a:t>Azure Data Lake Storage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F496C-875E-F022-5297-ADA8A3F8B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2407920"/>
            <a:ext cx="5080000" cy="285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CDC0C4-6264-D37B-F3CB-9D06026A5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9" y="2407920"/>
            <a:ext cx="5080002" cy="28575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BADEA-5929-0320-E06E-31381239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561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4EA9-FEFA-92A6-7378-D3923864A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191" y="0"/>
            <a:ext cx="10018713" cy="1752599"/>
          </a:xfrm>
        </p:spPr>
        <p:txBody>
          <a:bodyPr/>
          <a:lstStyle/>
          <a:p>
            <a:r>
              <a:rPr lang="en-IN" dirty="0"/>
              <a:t>Azure Data Factory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F8730-C952-CA37-074A-DFA43CF3B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40" y="2407921"/>
            <a:ext cx="5008880" cy="2817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892E3-2E4D-241A-6A9D-AEDA5DECA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229" y="2407921"/>
            <a:ext cx="5008878" cy="281749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45EED-44A2-457F-EAEA-1269C133C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329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A2771-A7C7-8337-5276-02342F7B9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071" y="-394651"/>
            <a:ext cx="10018713" cy="1752599"/>
          </a:xfrm>
        </p:spPr>
        <p:txBody>
          <a:bodyPr/>
          <a:lstStyle/>
          <a:p>
            <a:r>
              <a:rPr lang="en-IN" dirty="0"/>
              <a:t>Azure Databricks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6E947-FD8D-4DA1-9BC4-F247FD546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80" y="982028"/>
            <a:ext cx="6024880" cy="2761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A25F52-C1B0-EF58-F859-C0FB983B8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744" y="3974677"/>
            <a:ext cx="6018040" cy="276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58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51BC-3EB1-B5DF-F4F3-D317F7D41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48920"/>
            <a:ext cx="10018713" cy="1752599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7D128-BADE-54E5-54FC-41B015508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209799"/>
            <a:ext cx="10018713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conclusion, the project to set up an end-to-end pipeline with Azure Data Factory (ADF) for ingesting streaming data and Azure Databricks for real-time processing and analysis of the streaming data is a comprehensive solution for efficiently handling and deriving insights from continuous streams of information. The integration of these Azure services creates a powerful and scalable data processing ecosystem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F97CD-1EF2-FD46-1284-66E0B80D0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230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38B79-A390-D366-79F9-0DF8FBBE4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871" y="2552700"/>
            <a:ext cx="10018713" cy="1752599"/>
          </a:xfrm>
        </p:spPr>
        <p:txBody>
          <a:bodyPr>
            <a:normAutofit/>
          </a:bodyPr>
          <a:lstStyle/>
          <a:p>
            <a:r>
              <a:rPr lang="en-IN" sz="6000" dirty="0"/>
              <a:t>Any Queries?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7DD8F-1AB2-D061-9623-C222DB50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00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38B79-A390-D366-79F9-0DF8FBBE4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351" y="2552700"/>
            <a:ext cx="10018713" cy="1752599"/>
          </a:xfrm>
        </p:spPr>
        <p:txBody>
          <a:bodyPr>
            <a:normAutofit/>
          </a:bodyPr>
          <a:lstStyle/>
          <a:p>
            <a:r>
              <a:rPr lang="en-IN" sz="6000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74876E-FF3E-9FC6-ABB6-606682B88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970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21A37-89CB-F766-570D-2CF503D7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6C2FE-23FE-5C73-A9CB-DFE237FB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996439"/>
            <a:ext cx="10018713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Set up an end-to-end pipeline with Azure Data Factory for ingesting streaming data and Azure Databricks for real-time processing and analysis of the streaming data.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B54F3-546F-F503-CCD5-363E6EA2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744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266F-E215-2AF5-DB7A-056B68E9E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4EF4E-8013-B67E-8AF4-A152ED04A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016759"/>
            <a:ext cx="10018713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primary goal of this project is to design and implement a robust end-to-end data pipeline using Azure Data Factory (ADF) and Azure Databricks to ingest, process, and analyse streaming data in real-time. The pipeline will enable the extraction of valuable insights from the streaming data source, providing a foundation for timely decision-making and actionable intelligence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74948-FD2F-2431-BBDE-6CEF6209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276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EB8D-095A-18AE-F88F-5C4C903AA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507E3-26EC-E4F9-4105-DC0CFA952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3102" y="2590799"/>
            <a:ext cx="4164650" cy="335280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+mj-lt"/>
              </a:rPr>
              <a:t>Azure Subscription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+mj-lt"/>
              </a:rPr>
              <a:t>Data Source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+mj-lt"/>
              </a:rPr>
              <a:t>Azure Event Hub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+mj-lt"/>
              </a:rPr>
              <a:t>Azure Stream Analytics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+mj-lt"/>
              </a:rPr>
              <a:t>Azure Data Lake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+mj-lt"/>
              </a:rPr>
              <a:t>Azure Data Factory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+mj-lt"/>
              </a:rPr>
              <a:t>Azure Databricks 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275E1-551F-D826-B4A0-8AF032B3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571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324F-24A7-22D8-83F6-5E296C34A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Subscription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905FF-9988-4587-0298-89C2D3CEC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1350" y="1965959"/>
            <a:ext cx="10018713" cy="3124201"/>
          </a:xfrm>
        </p:spPr>
        <p:txBody>
          <a:bodyPr>
            <a:norm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You’re required to have an Azure Subscription to perform this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0DCD6-03DB-6439-A4FD-4149E9D58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187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840B9-26CD-CA7D-8EAF-5FC12E72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A44CA-B73C-B61F-181E-596522CDF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169159"/>
            <a:ext cx="10018713" cy="3124201"/>
          </a:xfrm>
        </p:spPr>
        <p:txBody>
          <a:bodyPr/>
          <a:lstStyle/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Created a python application, which fetches the weather data from the </a:t>
            </a:r>
          </a:p>
          <a:p>
            <a:pPr marL="0" lv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 webpage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FDEB8-4C20-20CC-1C77-1134DFF12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465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A371-D818-C1F2-177D-D0CF6ECE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Event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066B4-4C20-77CF-EDC5-AEE83748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66899"/>
            <a:ext cx="10018713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Azure Event Hubs is a cloud-based messaging service provided by Microsoft Azure which enables large-scale, real-time event streaming for ingesting and processing data from various sources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C69C2-FAD3-818D-557E-9DF1D5E3A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01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8256-57F4-6D61-DEC5-D236FFA5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Stream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1107E-DDFE-C670-D29F-25B9CC70D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866899"/>
            <a:ext cx="10018713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Azure Stream Analytics is a cloud-based service provided by Microsoft Azure that helps you analyse and gain insights from real-time data streams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A4AAC-D4F1-A3C3-20DA-65547C78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FB70-0384-4C21-B1F3-62252CE2FC5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3085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78</TotalTime>
  <Words>448</Words>
  <Application>Microsoft Office PowerPoint</Application>
  <PresentationFormat>Widescreen</PresentationFormat>
  <Paragraphs>78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Times New Roman</vt:lpstr>
      <vt:lpstr>Wingdings</vt:lpstr>
      <vt:lpstr>Parallax</vt:lpstr>
      <vt:lpstr>Streaming Data Processing</vt:lpstr>
      <vt:lpstr>Agenda</vt:lpstr>
      <vt:lpstr>Project Statement</vt:lpstr>
      <vt:lpstr>Project Overview</vt:lpstr>
      <vt:lpstr>Project Requirements</vt:lpstr>
      <vt:lpstr>Azure Subscription</vt:lpstr>
      <vt:lpstr>Data Source</vt:lpstr>
      <vt:lpstr>Azure Event Hub</vt:lpstr>
      <vt:lpstr>Azure Stream Analytics</vt:lpstr>
      <vt:lpstr>Azure Data Lake</vt:lpstr>
      <vt:lpstr>Azure Data Factory</vt:lpstr>
      <vt:lpstr>Azure Databricks</vt:lpstr>
      <vt:lpstr>Architecture Diagram</vt:lpstr>
      <vt:lpstr>Implementation</vt:lpstr>
      <vt:lpstr>Event Hub Operations</vt:lpstr>
      <vt:lpstr>PowerPoint Presentation</vt:lpstr>
      <vt:lpstr>PowerPoint Presentation</vt:lpstr>
      <vt:lpstr>Azure Stream Analytics Job</vt:lpstr>
      <vt:lpstr>PowerPoint Presentation</vt:lpstr>
      <vt:lpstr>Storage Account Creation</vt:lpstr>
      <vt:lpstr>Output Service in Stream Analytics</vt:lpstr>
      <vt:lpstr>Running Python Application</vt:lpstr>
      <vt:lpstr>Starting and Running Stream Analytics Job</vt:lpstr>
      <vt:lpstr>Azure Data Lake Storage </vt:lpstr>
      <vt:lpstr>Azure Data Factory</vt:lpstr>
      <vt:lpstr>Azure Databricks</vt:lpstr>
      <vt:lpstr>Conclusion</vt:lpstr>
      <vt:lpstr>Any Queries?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Data Analytics</dc:title>
  <dc:creator>Karthikeyan K R</dc:creator>
  <cp:lastModifiedBy>Karthikeyan K R</cp:lastModifiedBy>
  <cp:revision>9</cp:revision>
  <dcterms:created xsi:type="dcterms:W3CDTF">2024-01-12T09:35:30Z</dcterms:created>
  <dcterms:modified xsi:type="dcterms:W3CDTF">2024-01-13T04:25:18Z</dcterms:modified>
</cp:coreProperties>
</file>